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8" r:id="rId3"/>
    <p:sldId id="260" r:id="rId4"/>
    <p:sldId id="261" r:id="rId5"/>
    <p:sldId id="262" r:id="rId6"/>
    <p:sldId id="259" r:id="rId7"/>
    <p:sldId id="263" r:id="rId8"/>
    <p:sldId id="264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B802A4-E708-4EBC-BA9A-B91B9F00D1A3}" type="datetimeFigureOut">
              <a:rPr lang="pl-PL" smtClean="0"/>
              <a:pPr/>
              <a:t>2016-02-15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3EBEB7-0399-4024-B496-F85BFD6EE04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sz="3600" dirty="0" smtClean="0">
                <a:solidFill>
                  <a:srgbClr val="FF0000"/>
                </a:solidFill>
              </a:rPr>
              <a:t>PROJEKT </a:t>
            </a:r>
            <a:r>
              <a:rPr lang="pl-PL" sz="3600" dirty="0">
                <a:solidFill>
                  <a:srgbClr val="FF0000"/>
                </a:solidFill>
              </a:rPr>
              <a:t>EDUKACYJNY  </a:t>
            </a:r>
            <a:r>
              <a:rPr lang="pl-PL" sz="3600" b="1" dirty="0">
                <a:solidFill>
                  <a:srgbClr val="FF0000"/>
                </a:solidFill>
              </a:rPr>
              <a:t> </a:t>
            </a:r>
            <a:r>
              <a:rPr lang="pl-PL" sz="3600" dirty="0">
                <a:solidFill>
                  <a:srgbClr val="FF0000"/>
                </a:solidFill>
              </a:rPr>
              <a:t/>
            </a:r>
            <a:br>
              <a:rPr lang="pl-PL" sz="3600" dirty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 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„Dopalacze – droga donikąd”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-396552" y="1412776"/>
            <a:ext cx="8229600" cy="45259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5843" name="Picture 3" descr="C:\Users\ASUS\Desktop\zdjęcia dopalacze\IMG_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3694165" cy="2770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http://spzawadka.pl/img/gallery/1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772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http://spzawadka.pl/img/gallery/1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8640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9" name="Picture 9" descr="http://spzawadka.pl/img/gallery/1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468052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51" name="Picture 11" descr="http://spzawadka.pl/img/gallery/15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869160"/>
            <a:ext cx="338437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sz="1600" dirty="0" smtClean="0">
                <a:latin typeface="Book Antiqua" pitchFamily="18" charset="0"/>
              </a:rPr>
              <a:t>     Program realizowany był  przy udziale</a:t>
            </a:r>
            <a:r>
              <a:rPr lang="pl-PL" sz="1600" b="1" dirty="0" smtClean="0">
                <a:latin typeface="Book Antiqua" pitchFamily="18" charset="0"/>
              </a:rPr>
              <a:t>  </a:t>
            </a:r>
            <a:r>
              <a:rPr lang="pl-PL" sz="1600" dirty="0" smtClean="0">
                <a:latin typeface="Book Antiqua" pitchFamily="18" charset="0"/>
              </a:rPr>
              <a:t> Komendy Powiatowej  Policji w Limanowej, Komisariatu Policji w Zawadce, Gminnej Komisja ds. Rozwiązywania Problemów Alkoholowych i Narkomanii w Tymbarku oraz  Powiatowej Stacji Epidemiologiczno – Sanitarnej w </a:t>
            </a:r>
            <a:r>
              <a:rPr lang="pl-PL" sz="1600" dirty="0" smtClean="0">
                <a:latin typeface="Book Antiqua" pitchFamily="18" charset="0"/>
              </a:rPr>
              <a:t>Limanowej.</a:t>
            </a:r>
            <a:endParaRPr lang="pl-PL" sz="1600" dirty="0" smtClean="0">
              <a:latin typeface="Book Antiqua" pitchFamily="18" charset="0"/>
            </a:endParaRPr>
          </a:p>
          <a:p>
            <a:pPr algn="just">
              <a:buNone/>
            </a:pPr>
            <a:endParaRPr lang="pl-PL" sz="1600" dirty="0" smtClean="0">
              <a:latin typeface="Book Antiqua" pitchFamily="18" charset="0"/>
            </a:endParaRPr>
          </a:p>
          <a:p>
            <a:pPr algn="just">
              <a:buNone/>
            </a:pPr>
            <a:endParaRPr lang="pl-PL" sz="1600" dirty="0" smtClean="0">
              <a:latin typeface="Book Antiqua" pitchFamily="18" charset="0"/>
            </a:endParaRPr>
          </a:p>
          <a:p>
            <a:pPr algn="just">
              <a:buNone/>
            </a:pPr>
            <a:endParaRPr lang="pl-PL" sz="1600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pl-PL" sz="1600" dirty="0" smtClean="0">
                <a:latin typeface="Book Antiqua" pitchFamily="18" charset="0"/>
              </a:rPr>
              <a:t>     Projekt edukacyjny opracowała Pani Halina </a:t>
            </a:r>
            <a:r>
              <a:rPr lang="pl-PL" sz="1600" dirty="0" smtClean="0">
                <a:latin typeface="Book Antiqua" pitchFamily="18" charset="0"/>
              </a:rPr>
              <a:t>Dudzik.</a:t>
            </a:r>
            <a:endParaRPr lang="pl-PL" sz="1600" dirty="0" smtClean="0">
              <a:latin typeface="Book Antiqua" pitchFamily="18" charset="0"/>
            </a:endParaRPr>
          </a:p>
          <a:p>
            <a:pPr algn="just">
              <a:buNone/>
            </a:pPr>
            <a:endParaRPr lang="pl-PL" sz="1600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pl-PL" sz="1600" dirty="0" smtClean="0">
                <a:latin typeface="Book Antiqua" pitchFamily="18" charset="0"/>
              </a:rPr>
              <a:t>     Uczniowie pracowali pod kierunkiem p. Danuty Leśniak, p. Doroty Wilk,                           p. Renaty Ślimak-Frys, p. Marii Duda.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600" dirty="0" smtClean="0">
                <a:latin typeface="Book Antiqua" pitchFamily="18" charset="0"/>
              </a:rPr>
              <a:t>Uczniowie klas IV-VI Szkoły Podstawowej im. Tadeusza Kościuszki w Zawadce  realizowali projekt edukacyjny pn „Dopalacze – droga donikąd”. Celem projektu było przeciwdziałanie uzależnieniom uczniów poprzez wdrażanie do podejmowania świadomych wyborów. Działania realizowano we wrześniu  i październiku 2015r</a:t>
            </a:r>
            <a:r>
              <a:rPr lang="pl-PL" sz="1600" dirty="0" smtClean="0">
                <a:latin typeface="Book Antiqua" pitchFamily="18" charset="0"/>
              </a:rPr>
              <a:t>. </a:t>
            </a:r>
            <a:r>
              <a:rPr lang="pl-PL" sz="1600" dirty="0" smtClean="0">
                <a:latin typeface="Book Antiqua" pitchFamily="18" charset="0"/>
              </a:rPr>
              <a:t>Każda klasa otrzymała zadania, które wykonywała pod kierunkiem wychowawcy. Ponadto zakres czynności został podzielony na trzy obszary, z których wynikały poszczególne zadania.</a:t>
            </a:r>
            <a:endParaRPr lang="pl-PL" sz="1600" dirty="0">
              <a:latin typeface="Book Antiqua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2" descr="C:\Users\ASUS\Desktop\ZDJĘCIA\Zdjęcia Zawadka\uroczystości 2014i 2015\Profilaktyka rak\IMG_20150311_16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5332322" cy="3390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1600" dirty="0" smtClean="0">
                <a:latin typeface="Book Antiqua" pitchFamily="18" charset="0"/>
              </a:rPr>
              <a:t>     Treści, zagadnienia i zadania do realizacji miały na celu uświadomienie uczniom szkodliwego wpływu  narkotyków i dopalaczy na organizm młodego człowieka oraz   niebezpieczeństw związanych z ich zażywaniem. Przeprowadzono zajęcia                         z uczniami, w czasie których wychowawcy klas rozmawiali na temat narkotyków               i dopalaczy. Uczniowie wykonali plakaty techniką graffiti oraz mieli okazję przeprowadzić dyskusję w czasie debaty uczniowskiej z udziałem wychowawców, pedagoga szkolnego, funkcjonariuszy policji i księdza. 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>
                <a:solidFill>
                  <a:srgbClr val="FF0000"/>
                </a:solidFill>
                <a:latin typeface="Book Antiqua" pitchFamily="18" charset="0"/>
              </a:rPr>
              <a:t>I   Narkotyki, dopalacze </a:t>
            </a:r>
            <a:br>
              <a:rPr lang="pl-PL" sz="22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pl-PL" sz="2200" dirty="0" smtClean="0">
                <a:solidFill>
                  <a:srgbClr val="FF0000"/>
                </a:solidFill>
                <a:latin typeface="Book Antiqua" pitchFamily="18" charset="0"/>
              </a:rPr>
              <a:t>– czy można się przed nimi obronić?</a:t>
            </a:r>
            <a:br>
              <a:rPr lang="pl-PL" sz="22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pl-PL" dirty="0" smtClean="0">
                <a:solidFill>
                  <a:srgbClr val="FF0000"/>
                </a:solidFill>
              </a:rPr>
              <a:t>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078" name="Picture 6" descr="J:\DCIM\Camera\IMG_20151009_134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24482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9" name="Picture 7" descr="C:\Users\ASUS\Desktop\zdjęcia dopalacze\IMG_2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457" y="3789040"/>
            <a:ext cx="330703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80" name="Picture 8" descr="C:\Users\ASUS\Desktop\zdjęcia dopalacze\IMG_2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356992"/>
            <a:ext cx="316835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 algn="just"/>
            <a:r>
              <a:rPr lang="pl-PL" sz="1600" dirty="0" smtClean="0">
                <a:latin typeface="Book Antiqua" pitchFamily="18" charset="0"/>
              </a:rPr>
              <a:t>Zorganizowana debata pod hasłem </a:t>
            </a:r>
            <a:r>
              <a:rPr lang="pl-PL" sz="1600" b="1" dirty="0" smtClean="0">
                <a:latin typeface="Book Antiqua" pitchFamily="18" charset="0"/>
              </a:rPr>
              <a:t> Nie dopalaj się, bo się SPALISZ </a:t>
            </a:r>
            <a:r>
              <a:rPr lang="pl-PL" sz="1600" dirty="0" smtClean="0">
                <a:latin typeface="Book Antiqua" pitchFamily="18" charset="0"/>
              </a:rPr>
              <a:t>poświęcona była  tematyce uzależnień. Uczniowie mogli dowiedzieć się jak działają narkotyki i dopalacze, jaki mają  wpływ na rozwój i życie człowieka, rodziny i społeczeństwa,  jakie szkody wywołują i czy można się przed nimi obronić oraz  gdzie udać się  w razie potrzeby po pomoc.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1600" dirty="0">
              <a:latin typeface="Book Antiqua" pitchFamily="18" charset="0"/>
            </a:endParaRPr>
          </a:p>
        </p:txBody>
      </p:sp>
      <p:pic>
        <p:nvPicPr>
          <p:cNvPr id="7" name="Picture 4" descr="http://spzawadka.pl/img/gallery/1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spzawadka.pl/img/gallery/1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38164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600" dirty="0" smtClean="0">
                <a:latin typeface="Book Antiqua" pitchFamily="18" charset="0"/>
              </a:rPr>
              <a:t>Kolejne działania nakierowane były na przygotowanie  uczniów do świadomego  mówienia </a:t>
            </a:r>
            <a:r>
              <a:rPr lang="pl-PL" sz="1600" b="1" dirty="0" smtClean="0">
                <a:latin typeface="Book Antiqua" pitchFamily="18" charset="0"/>
              </a:rPr>
              <a:t>NIE</a:t>
            </a:r>
            <a:r>
              <a:rPr lang="pl-PL" sz="1600" dirty="0" smtClean="0">
                <a:latin typeface="Book Antiqua" pitchFamily="18" charset="0"/>
              </a:rPr>
              <a:t> w sytuacji presji środowiska rówieśniczego oraz podkreślenie znaczenia podejmowania odpowiedzialnych decyzji  w sytuacjach związanych               z narkotykami,  dopalaczami.</a:t>
            </a:r>
          </a:p>
          <a:p>
            <a:pPr algn="just"/>
            <a:r>
              <a:rPr lang="pl-PL" sz="1600" dirty="0" smtClean="0">
                <a:latin typeface="Book Antiqua" pitchFamily="18" charset="0"/>
              </a:rPr>
              <a:t>Uczniowie odbyli cykl zajęć  z pedagogiem szkolnym mających  na celu stwarzanie sytuacji, w których  zdobędą odpowiednią wiedzę oraz umiejętności do wykorzystania w różnych momentach życia, bez wspomagania się dopalaczami.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200" dirty="0" smtClean="0">
                <a:solidFill>
                  <a:srgbClr val="FF0000"/>
                </a:solidFill>
              </a:rPr>
              <a:t/>
            </a:r>
            <a:br>
              <a:rPr lang="pl-PL" sz="2200" dirty="0" smtClean="0">
                <a:solidFill>
                  <a:srgbClr val="FF0000"/>
                </a:solidFill>
              </a:rPr>
            </a:br>
            <a:r>
              <a:rPr lang="pl-PL" sz="2200" dirty="0" smtClean="0">
                <a:solidFill>
                  <a:srgbClr val="FF0000"/>
                </a:solidFill>
              </a:rPr>
              <a:t/>
            </a:r>
            <a:br>
              <a:rPr lang="pl-PL" sz="2200" dirty="0" smtClean="0">
                <a:solidFill>
                  <a:srgbClr val="FF0000"/>
                </a:solidFill>
              </a:rPr>
            </a:br>
            <a:r>
              <a:rPr lang="pl-PL" sz="2200" dirty="0" smtClean="0">
                <a:solidFill>
                  <a:srgbClr val="FF0000"/>
                </a:solidFill>
                <a:latin typeface="Book Antiqua" pitchFamily="18" charset="0"/>
              </a:rPr>
              <a:t>II  Uczymy się odmawiać - trening asertywności</a:t>
            </a:r>
            <a:r>
              <a:rPr lang="pl-PL" dirty="0" smtClean="0">
                <a:latin typeface="Book Antiqua" pitchFamily="18" charset="0"/>
              </a:rPr>
              <a:t/>
            </a:r>
            <a:br>
              <a:rPr lang="pl-PL" dirty="0" smtClean="0">
                <a:latin typeface="Book Antiqua" pitchFamily="18" charset="0"/>
              </a:rPr>
            </a:br>
            <a:endParaRPr lang="pl-PL" dirty="0">
              <a:latin typeface="Book Antiqua" pitchFamily="18" charset="0"/>
            </a:endParaRPr>
          </a:p>
        </p:txBody>
      </p:sp>
      <p:pic>
        <p:nvPicPr>
          <p:cNvPr id="28674" name="Picture 2" descr="http://spzawadka.pl/img/gallery/1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808313" cy="258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spzawadka.pl/img/gallery/1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3168352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spzawadka.pl/img/gallery/1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77072"/>
            <a:ext cx="3024336" cy="2547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ctr"/>
            <a:r>
              <a:rPr lang="pl-PL" sz="1600" dirty="0" smtClean="0">
                <a:latin typeface="Book Antiqua" pitchFamily="18" charset="0"/>
              </a:rPr>
              <a:t>Wszystkie dzieci realizujące projekt miały możliwość  trenowania scenek   „Jestem asertywny”, gdzie w sposób werbalny i niewerbalny prezentowały zachowania asertywne. Młodzi aktorzy przedstawiali różne  zachowania człowieka w relacjach         z innymi,  tj. postawy: agresywne, uległe i asertywne (stanowcze) z wykorzystaniem  wyrazistego stylu mówienia, tonu głosu, pozycji ciała, kontaktu wzrokowego. </a:t>
            </a:r>
          </a:p>
          <a:p>
            <a:pPr algn="just" fontAlgn="ctr"/>
            <a:r>
              <a:rPr lang="pl-PL" sz="1600" dirty="0" smtClean="0">
                <a:latin typeface="Book Antiqua" pitchFamily="18" charset="0"/>
              </a:rPr>
              <a:t>Inscenizacje scenek w czasie debaty  posłużyły do dyskusji  o tym, że w życiu należy dbać o dobre kontakty z ludźmi, ale nie można rezygnować z własnej godności i z prawa do decydowania o sobie.    </a:t>
            </a:r>
          </a:p>
          <a:p>
            <a:pPr>
              <a:buNone/>
            </a:pP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ctr"/>
            <a:endParaRPr lang="pl-PL" sz="1600" dirty="0"/>
          </a:p>
        </p:txBody>
      </p:sp>
      <p:pic>
        <p:nvPicPr>
          <p:cNvPr id="29697" name="Picture 1" descr="C:\Users\ASUS\Downloads\IMG_2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4200467" cy="3006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699" name="AutoShape 3" descr="http://poczta.onet.pl/thumb.html?kid=44346486&amp;mid=824869288&amp;partPath=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1" name="AutoShape 5" descr="http://poczta.onet.pl/thumb.html?kid=44346486&amp;mid=824869288&amp;partPath=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3" name="AutoShape 7" descr="http://poczta.onet.pl/thumb.html?kid=44346486&amp;mid=824869288&amp;partPath=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704" name="Picture 8" descr="C:\Users\ASUS\Downloads\IMG_2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019939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l-PL" sz="1700" dirty="0" smtClean="0">
                <a:latin typeface="Book Antiqua" pitchFamily="18" charset="0"/>
              </a:rPr>
              <a:t>Kolejnym działaniem w ramach projektu było wskazanie alternatywnych form spędzania czasu wolnego wobec dopalaczy, które dają zadowolenie  i sprzyjają rozwojowi psychospołecznemu.  </a:t>
            </a:r>
          </a:p>
          <a:p>
            <a:pPr algn="just"/>
            <a:r>
              <a:rPr lang="pl-PL" sz="1700" dirty="0" smtClean="0">
                <a:latin typeface="Book Antiqua" pitchFamily="18" charset="0"/>
              </a:rPr>
              <a:t>Uczniowie klas IV-VI uczestniczyli w rajdzie na </a:t>
            </a:r>
            <a:r>
              <a:rPr lang="pl-PL" sz="1700" dirty="0" err="1" smtClean="0">
                <a:latin typeface="Book Antiqua" pitchFamily="18" charset="0"/>
              </a:rPr>
              <a:t>Łopień</a:t>
            </a:r>
            <a:r>
              <a:rPr lang="pl-PL" sz="1700" dirty="0" smtClean="0">
                <a:latin typeface="Book Antiqua" pitchFamily="18" charset="0"/>
              </a:rPr>
              <a:t>, turniejach sportowych Rugby Tag i unihokeja.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>
                <a:solidFill>
                  <a:srgbClr val="FF0000"/>
                </a:solidFill>
                <a:latin typeface="Book Antiqua" pitchFamily="18" charset="0"/>
              </a:rPr>
              <a:t>III Alternatywa dla dopalaczy</a:t>
            </a:r>
            <a:br>
              <a:rPr lang="pl-PL" sz="20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pl-PL" sz="2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3802" name="Picture 10" descr="http://spzawadka.pl/img/gallery/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68960"/>
            <a:ext cx="3096344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06" name="Picture 14" descr="http://spzawadka.pl/img/gallery/1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189021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8" name="Picture 16" descr="http://spzawadka.pl/img/gallery/1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3840427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810" name="Picture 18" descr="http://spzawadka.pl/img/gallery/1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085184"/>
            <a:ext cx="2807296" cy="177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30019"/>
          </a:xfrm>
        </p:spPr>
        <p:txBody>
          <a:bodyPr/>
          <a:lstStyle/>
          <a:p>
            <a:pPr algn="just">
              <a:buNone/>
            </a:pPr>
            <a:r>
              <a:rPr lang="pl-PL" sz="1600" dirty="0" smtClean="0">
                <a:latin typeface="Book Antiqua" pitchFamily="18" charset="0"/>
              </a:rPr>
              <a:t>     Na zakończenie projektu  klasa VI pod kierunkiem pedagoga przygotowała dla społeczności szkolnej oraz zaproszonych uczniów klasy I Gimnazjum Samorządowego w Tymbarku inscenizację zatytułowaną  </a:t>
            </a:r>
            <a:r>
              <a:rPr lang="pl-PL" sz="1600" b="1" dirty="0" smtClean="0">
                <a:latin typeface="Book Antiqua" pitchFamily="18" charset="0"/>
              </a:rPr>
              <a:t>„Sąd nad dopalaczami”.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pl-PL" sz="18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2770" name="Picture 2" descr="http://spzawadka.pl/img/gallery/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spzawadka.pl/img/gallery/1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2784310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spzawadka.pl/img/gallery/1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199822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spzawadka.pl/img/gallery/1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77072"/>
            <a:ext cx="3312368" cy="24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Picture 4" descr="http://spzawadka.pl/img/gallery/15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437112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>
                <a:latin typeface="Book Antiqua" pitchFamily="18" charset="0"/>
              </a:rPr>
              <a:t>Uczestnik projektu edukacyjnego:</a:t>
            </a:r>
          </a:p>
          <a:p>
            <a:pPr>
              <a:buNone/>
            </a:pPr>
            <a:r>
              <a:rPr lang="pl-PL" sz="2300" dirty="0" smtClean="0">
                <a:latin typeface="Book Antiqua" pitchFamily="18" charset="0"/>
              </a:rPr>
              <a:t>- </a:t>
            </a:r>
            <a:r>
              <a:rPr lang="pl-PL" sz="1600" dirty="0" smtClean="0">
                <a:latin typeface="Book Antiqua" pitchFamily="18" charset="0"/>
              </a:rPr>
              <a:t>rozumie czym jest uzależnienie,</a:t>
            </a:r>
          </a:p>
          <a:p>
            <a:pPr>
              <a:buNone/>
            </a:pPr>
            <a:r>
              <a:rPr lang="pl-PL" sz="1600" dirty="0" smtClean="0">
                <a:latin typeface="Book Antiqua" pitchFamily="18" charset="0"/>
              </a:rPr>
              <a:t>- zna  zdrowotne i społeczne konsekwencje używania środków odurzających,</a:t>
            </a:r>
          </a:p>
          <a:p>
            <a:pPr>
              <a:buNone/>
            </a:pPr>
            <a:r>
              <a:rPr lang="pl-PL" sz="1600" dirty="0" smtClean="0">
                <a:latin typeface="Book Antiqua" pitchFamily="18" charset="0"/>
              </a:rPr>
              <a:t>- zna zagrożenia ze strony dopalaczy,</a:t>
            </a:r>
          </a:p>
          <a:p>
            <a:pPr>
              <a:buNone/>
            </a:pPr>
            <a:r>
              <a:rPr lang="pl-PL" sz="1600" dirty="0" smtClean="0">
                <a:latin typeface="Book Antiqua" pitchFamily="18" charset="0"/>
              </a:rPr>
              <a:t>- zna sposoby asertywnego zachowania się i potrafi zastosować je w praktyce,</a:t>
            </a:r>
          </a:p>
          <a:p>
            <a:pPr>
              <a:buNone/>
            </a:pPr>
            <a:r>
              <a:rPr lang="pl-PL" sz="1600" dirty="0" smtClean="0">
                <a:latin typeface="Book Antiqua" pitchFamily="18" charset="0"/>
              </a:rPr>
              <a:t>- potrafi umiejętnie stosować podstawowe sposoby odmawiania,</a:t>
            </a:r>
          </a:p>
          <a:p>
            <a:pPr>
              <a:buNone/>
            </a:pPr>
            <a:r>
              <a:rPr lang="pl-PL" sz="1600" dirty="0" smtClean="0">
                <a:latin typeface="Book Antiqua" pitchFamily="18" charset="0"/>
              </a:rPr>
              <a:t>- nie boi się wyrażać </a:t>
            </a:r>
            <a:r>
              <a:rPr lang="pl-PL" sz="1600" dirty="0" smtClean="0">
                <a:latin typeface="Book Antiqua" pitchFamily="18" charset="0"/>
              </a:rPr>
              <a:t>odmiennego zdania </a:t>
            </a:r>
            <a:r>
              <a:rPr lang="pl-PL" sz="1600" dirty="0" smtClean="0">
                <a:latin typeface="Book Antiqua" pitchFamily="18" charset="0"/>
              </a:rPr>
              <a:t>od kolegów,</a:t>
            </a:r>
          </a:p>
          <a:p>
            <a:pPr>
              <a:buNone/>
            </a:pPr>
            <a:r>
              <a:rPr lang="pl-PL" sz="1600" dirty="0" smtClean="0">
                <a:latin typeface="Book Antiqua" pitchFamily="18" charset="0"/>
              </a:rPr>
              <a:t>- potrafi zabrać głos w dyskusji, podać odpowiednie argumenty „za i/lub przeciw”,</a:t>
            </a:r>
          </a:p>
          <a:p>
            <a:pPr>
              <a:buNone/>
            </a:pPr>
            <a:r>
              <a:rPr lang="pl-PL" sz="1600" dirty="0" smtClean="0">
                <a:latin typeface="Book Antiqua" pitchFamily="18" charset="0"/>
              </a:rPr>
              <a:t>- rozumie znaczenie aktywnych form spędzania czasu wolnego,</a:t>
            </a:r>
          </a:p>
          <a:p>
            <a:pPr>
              <a:buNone/>
            </a:pPr>
            <a:r>
              <a:rPr lang="pl-PL" sz="1600" dirty="0" smtClean="0">
                <a:latin typeface="Book Antiqua" pitchFamily="18" charset="0"/>
              </a:rPr>
              <a:t>- potrafi wykorzystać zdobyte informacje,</a:t>
            </a:r>
          </a:p>
          <a:p>
            <a:pPr>
              <a:buNone/>
            </a:pPr>
            <a:r>
              <a:rPr lang="pl-PL" sz="1600" dirty="0" smtClean="0">
                <a:latin typeface="Book Antiqua" pitchFamily="18" charset="0"/>
              </a:rPr>
              <a:t>- jest odpowiedzialny za powierzone zadania,</a:t>
            </a:r>
          </a:p>
          <a:p>
            <a:pPr fontAlgn="ctr">
              <a:buNone/>
            </a:pPr>
            <a:r>
              <a:rPr lang="pl-PL" sz="1600" dirty="0" smtClean="0">
                <a:latin typeface="Book Antiqua" pitchFamily="18" charset="0"/>
              </a:rPr>
              <a:t>- potrafi współpracować w zespole.</a:t>
            </a:r>
          </a:p>
          <a:p>
            <a:pPr>
              <a:buNone/>
            </a:pPr>
            <a:r>
              <a:rPr lang="pl-PL" sz="1600" dirty="0" smtClean="0"/>
              <a:t> 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>
                <a:solidFill>
                  <a:srgbClr val="FF0000"/>
                </a:solidFill>
                <a:latin typeface="Book Antiqua" pitchFamily="18" charset="0"/>
              </a:rPr>
              <a:t>Efekty realizacji projektu</a:t>
            </a:r>
            <a:endParaRPr lang="pl-PL" sz="2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4820" name="Picture 4" descr="http://spzawadka.pl/img/gallery/1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345638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</TotalTime>
  <Words>533</Words>
  <Application>Microsoft Office PowerPoint</Application>
  <PresentationFormat>Pokaz na ekranie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Hol</vt:lpstr>
      <vt:lpstr>    PROJEKT EDUKACYJNY      „Dopalacze – droga donikąd” </vt:lpstr>
      <vt:lpstr>Slajd 2</vt:lpstr>
      <vt:lpstr>   I   Narkotyki, dopalacze  – czy można się przed nimi obronić?   </vt:lpstr>
      <vt:lpstr>Slajd 4</vt:lpstr>
      <vt:lpstr>  II  Uczymy się odmawiać - trening asertywności </vt:lpstr>
      <vt:lpstr>Slajd 6</vt:lpstr>
      <vt:lpstr>III Alternatywa dla dopalaczy </vt:lpstr>
      <vt:lpstr> </vt:lpstr>
      <vt:lpstr>Efekty realizacji projektu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      „Dopalacze – droga donikąd”</dc:title>
  <dc:creator>ASUS</dc:creator>
  <cp:lastModifiedBy>Renata</cp:lastModifiedBy>
  <cp:revision>26</cp:revision>
  <dcterms:created xsi:type="dcterms:W3CDTF">2015-11-15T18:15:34Z</dcterms:created>
  <dcterms:modified xsi:type="dcterms:W3CDTF">2016-02-15T08:24:29Z</dcterms:modified>
</cp:coreProperties>
</file>